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326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/Files/images/Прапор України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42" y="1255985"/>
            <a:ext cx="576245" cy="3728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339752" y="1255985"/>
            <a:ext cx="1396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0281" y="1844824"/>
            <a:ext cx="2624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/>
              <a:t> </a:t>
            </a:r>
            <a:endParaRPr lang="ru-RU" dirty="0"/>
          </a:p>
        </p:txBody>
      </p:sp>
      <p:pic>
        <p:nvPicPr>
          <p:cNvPr id="6" name="Рисунок 5" descr="/Files/images/ПрапорБританії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197" y="2420888"/>
            <a:ext cx="600490" cy="3600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130560" y="2455530"/>
            <a:ext cx="343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 1-го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1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zorox36@gmail.com</cp:lastModifiedBy>
  <cp:revision>1</cp:revision>
  <dcterms:created xsi:type="dcterms:W3CDTF">2019-06-24T14:47:43Z</dcterms:created>
  <dcterms:modified xsi:type="dcterms:W3CDTF">2019-06-24T14:57:42Z</dcterms:modified>
</cp:coreProperties>
</file>